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59" r:id="rId4"/>
    <p:sldId id="260" r:id="rId5"/>
    <p:sldId id="271" r:id="rId6"/>
  </p:sldIdLst>
  <p:sldSz cx="18291175" cy="10290175"/>
  <p:notesSz cx="6858000" cy="9144000"/>
  <p:defaultTextStyle>
    <a:defPPr>
      <a:defRPr lang="pt-BR"/>
    </a:defPPr>
    <a:lvl1pPr marL="0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49945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499890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249835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2999781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749726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499671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249616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5999561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840" y="-108"/>
      </p:cViewPr>
      <p:guideLst>
        <p:guide orient="horz" pos="3242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839" y="3196629"/>
            <a:ext cx="15547499" cy="220571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677" y="5831099"/>
            <a:ext cx="12803823" cy="26297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4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99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49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99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49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9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49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9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7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31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3261102" y="412089"/>
            <a:ext cx="4115514" cy="877999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559" y="412089"/>
            <a:ext cx="12041690" cy="877999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8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6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4878" y="6612394"/>
            <a:ext cx="15547499" cy="2043742"/>
          </a:xfrm>
        </p:spPr>
        <p:txBody>
          <a:bodyPr anchor="t"/>
          <a:lstStyle>
            <a:lvl1pPr algn="l">
              <a:defRPr sz="66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44878" y="4361416"/>
            <a:ext cx="15547499" cy="2250974"/>
          </a:xfrm>
        </p:spPr>
        <p:txBody>
          <a:bodyPr anchor="b"/>
          <a:lstStyle>
            <a:lvl1pPr marL="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74994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49989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4983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9978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74972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9967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24961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9956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7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4559" y="2401044"/>
            <a:ext cx="8078602" cy="6791039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298014" y="2401044"/>
            <a:ext cx="8078602" cy="6791039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9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560" y="2303382"/>
            <a:ext cx="8081779" cy="959940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9945" indent="0">
              <a:buNone/>
              <a:defRPr sz="3300" b="1"/>
            </a:lvl2pPr>
            <a:lvl3pPr marL="1499890" indent="0">
              <a:buNone/>
              <a:defRPr sz="3000" b="1"/>
            </a:lvl3pPr>
            <a:lvl4pPr marL="2249835" indent="0">
              <a:buNone/>
              <a:defRPr sz="2600" b="1"/>
            </a:lvl4pPr>
            <a:lvl5pPr marL="2999781" indent="0">
              <a:buNone/>
              <a:defRPr sz="2600" b="1"/>
            </a:lvl5pPr>
            <a:lvl6pPr marL="3749726" indent="0">
              <a:buNone/>
              <a:defRPr sz="2600" b="1"/>
            </a:lvl6pPr>
            <a:lvl7pPr marL="4499671" indent="0">
              <a:buNone/>
              <a:defRPr sz="2600" b="1"/>
            </a:lvl7pPr>
            <a:lvl8pPr marL="5249616" indent="0">
              <a:buNone/>
              <a:defRPr sz="2600" b="1"/>
            </a:lvl8pPr>
            <a:lvl9pPr marL="5999561" indent="0">
              <a:buNone/>
              <a:defRPr sz="2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4560" y="3263321"/>
            <a:ext cx="8081779" cy="59287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30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9291671" y="2303382"/>
            <a:ext cx="8084953" cy="959940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9945" indent="0">
              <a:buNone/>
              <a:defRPr sz="3300" b="1"/>
            </a:lvl2pPr>
            <a:lvl3pPr marL="1499890" indent="0">
              <a:buNone/>
              <a:defRPr sz="3000" b="1"/>
            </a:lvl3pPr>
            <a:lvl4pPr marL="2249835" indent="0">
              <a:buNone/>
              <a:defRPr sz="2600" b="1"/>
            </a:lvl4pPr>
            <a:lvl5pPr marL="2999781" indent="0">
              <a:buNone/>
              <a:defRPr sz="2600" b="1"/>
            </a:lvl5pPr>
            <a:lvl6pPr marL="3749726" indent="0">
              <a:buNone/>
              <a:defRPr sz="2600" b="1"/>
            </a:lvl6pPr>
            <a:lvl7pPr marL="4499671" indent="0">
              <a:buNone/>
              <a:defRPr sz="2600" b="1"/>
            </a:lvl7pPr>
            <a:lvl8pPr marL="5249616" indent="0">
              <a:buNone/>
              <a:defRPr sz="2600" b="1"/>
            </a:lvl8pPr>
            <a:lvl9pPr marL="5999561" indent="0">
              <a:buNone/>
              <a:defRPr sz="2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9291671" y="3263321"/>
            <a:ext cx="8084953" cy="59287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30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67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567" y="409701"/>
            <a:ext cx="6017671" cy="1743614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1342" y="409706"/>
            <a:ext cx="10225275" cy="8782379"/>
          </a:xfrm>
        </p:spPr>
        <p:txBody>
          <a:bodyPr/>
          <a:lstStyle>
            <a:lvl1pPr>
              <a:defRPr sz="5200"/>
            </a:lvl1pPr>
            <a:lvl2pPr>
              <a:defRPr sz="4600"/>
            </a:lvl2pPr>
            <a:lvl3pPr>
              <a:defRPr sz="39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567" y="2153321"/>
            <a:ext cx="6017671" cy="7038765"/>
          </a:xfrm>
        </p:spPr>
        <p:txBody>
          <a:bodyPr/>
          <a:lstStyle>
            <a:lvl1pPr marL="0" indent="0">
              <a:buNone/>
              <a:defRPr sz="2300"/>
            </a:lvl1pPr>
            <a:lvl2pPr marL="749945" indent="0">
              <a:buNone/>
              <a:defRPr sz="2000"/>
            </a:lvl2pPr>
            <a:lvl3pPr marL="1499890" indent="0">
              <a:buNone/>
              <a:defRPr sz="1600"/>
            </a:lvl3pPr>
            <a:lvl4pPr marL="2249835" indent="0">
              <a:buNone/>
              <a:defRPr sz="1500"/>
            </a:lvl4pPr>
            <a:lvl5pPr marL="2999781" indent="0">
              <a:buNone/>
              <a:defRPr sz="1500"/>
            </a:lvl5pPr>
            <a:lvl6pPr marL="3749726" indent="0">
              <a:buNone/>
              <a:defRPr sz="1500"/>
            </a:lvl6pPr>
            <a:lvl7pPr marL="4499671" indent="0">
              <a:buNone/>
              <a:defRPr sz="1500"/>
            </a:lvl7pPr>
            <a:lvl8pPr marL="5249616" indent="0">
              <a:buNone/>
              <a:defRPr sz="1500"/>
            </a:lvl8pPr>
            <a:lvl9pPr marL="5999561" indent="0">
              <a:buNone/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5199" y="7203126"/>
            <a:ext cx="10974705" cy="850370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585199" y="919447"/>
            <a:ext cx="10974705" cy="6174105"/>
          </a:xfrm>
        </p:spPr>
        <p:txBody>
          <a:bodyPr/>
          <a:lstStyle>
            <a:lvl1pPr marL="0" indent="0">
              <a:buNone/>
              <a:defRPr sz="5200"/>
            </a:lvl1pPr>
            <a:lvl2pPr marL="749945" indent="0">
              <a:buNone/>
              <a:defRPr sz="4600"/>
            </a:lvl2pPr>
            <a:lvl3pPr marL="1499890" indent="0">
              <a:buNone/>
              <a:defRPr sz="3900"/>
            </a:lvl3pPr>
            <a:lvl4pPr marL="2249835" indent="0">
              <a:buNone/>
              <a:defRPr sz="3300"/>
            </a:lvl4pPr>
            <a:lvl5pPr marL="2999781" indent="0">
              <a:buNone/>
              <a:defRPr sz="3300"/>
            </a:lvl5pPr>
            <a:lvl6pPr marL="3749726" indent="0">
              <a:buNone/>
              <a:defRPr sz="3300"/>
            </a:lvl6pPr>
            <a:lvl7pPr marL="4499671" indent="0">
              <a:buNone/>
              <a:defRPr sz="3300"/>
            </a:lvl7pPr>
            <a:lvl8pPr marL="5249616" indent="0">
              <a:buNone/>
              <a:defRPr sz="3300"/>
            </a:lvl8pPr>
            <a:lvl9pPr marL="5999561" indent="0">
              <a:buNone/>
              <a:defRPr sz="33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585199" y="8053496"/>
            <a:ext cx="10974705" cy="1207666"/>
          </a:xfrm>
        </p:spPr>
        <p:txBody>
          <a:bodyPr/>
          <a:lstStyle>
            <a:lvl1pPr marL="0" indent="0">
              <a:buNone/>
              <a:defRPr sz="2300"/>
            </a:lvl1pPr>
            <a:lvl2pPr marL="749945" indent="0">
              <a:buNone/>
              <a:defRPr sz="2000"/>
            </a:lvl2pPr>
            <a:lvl3pPr marL="1499890" indent="0">
              <a:buNone/>
              <a:defRPr sz="1600"/>
            </a:lvl3pPr>
            <a:lvl4pPr marL="2249835" indent="0">
              <a:buNone/>
              <a:defRPr sz="1500"/>
            </a:lvl4pPr>
            <a:lvl5pPr marL="2999781" indent="0">
              <a:buNone/>
              <a:defRPr sz="1500"/>
            </a:lvl5pPr>
            <a:lvl6pPr marL="3749726" indent="0">
              <a:buNone/>
              <a:defRPr sz="1500"/>
            </a:lvl6pPr>
            <a:lvl7pPr marL="4499671" indent="0">
              <a:buNone/>
              <a:defRPr sz="1500"/>
            </a:lvl7pPr>
            <a:lvl8pPr marL="5249616" indent="0">
              <a:buNone/>
              <a:defRPr sz="1500"/>
            </a:lvl8pPr>
            <a:lvl9pPr marL="5999561" indent="0">
              <a:buNone/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4559" y="412085"/>
            <a:ext cx="16462058" cy="1715030"/>
          </a:xfrm>
          <a:prstGeom prst="rect">
            <a:avLst/>
          </a:prstGeom>
        </p:spPr>
        <p:txBody>
          <a:bodyPr vert="horz" lIns="149989" tIns="74995" rIns="149989" bIns="74995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559" y="2401044"/>
            <a:ext cx="16462058" cy="6791039"/>
          </a:xfrm>
          <a:prstGeom prst="rect">
            <a:avLst/>
          </a:prstGeom>
        </p:spPr>
        <p:txBody>
          <a:bodyPr vert="horz" lIns="149989" tIns="74995" rIns="149989" bIns="74995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14559" y="9537472"/>
            <a:ext cx="4267941" cy="547858"/>
          </a:xfrm>
          <a:prstGeom prst="rect">
            <a:avLst/>
          </a:prstGeom>
        </p:spPr>
        <p:txBody>
          <a:bodyPr vert="horz" lIns="149989" tIns="74995" rIns="149989" bIns="74995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249486" y="9537472"/>
            <a:ext cx="5792205" cy="547858"/>
          </a:xfrm>
          <a:prstGeom prst="rect">
            <a:avLst/>
          </a:prstGeom>
        </p:spPr>
        <p:txBody>
          <a:bodyPr vert="horz" lIns="149989" tIns="74995" rIns="149989" bIns="74995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3108676" y="9537472"/>
            <a:ext cx="4267941" cy="547858"/>
          </a:xfrm>
          <a:prstGeom prst="rect">
            <a:avLst/>
          </a:prstGeom>
        </p:spPr>
        <p:txBody>
          <a:bodyPr vert="horz" lIns="149989" tIns="74995" rIns="149989" bIns="74995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22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1499890" rtl="0" eaLnBrk="1" latinLnBrk="0" hangingPunct="1"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2459" indent="-562459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218661" indent="-468716" algn="l" defTabSz="1499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874863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624808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74753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»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24698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874644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624589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374534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9945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499890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49835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2999781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49726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99671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49616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999561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588" y="-1389"/>
            <a:ext cx="18288000" cy="10289977"/>
            <a:chOff x="1588" y="-1389"/>
            <a:chExt cx="18288000" cy="10289977"/>
          </a:xfrm>
        </p:grpSpPr>
        <p:pic>
          <p:nvPicPr>
            <p:cNvPr id="2" name="Picture 2" descr="D:\criando-o-banco-dos-tesouros-3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1588"/>
              <a:ext cx="18288000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9" descr="D:\criando-o-banco-dos-tesouros-1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592493" y="-1389"/>
              <a:ext cx="8688388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aixaDeTexto 3"/>
          <p:cNvSpPr txBox="1"/>
          <p:nvPr/>
        </p:nvSpPr>
        <p:spPr>
          <a:xfrm>
            <a:off x="0" y="2984847"/>
            <a:ext cx="18280881" cy="3151953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0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Abrindo o </a:t>
            </a:r>
            <a:r>
              <a:rPr lang="pt-BR" sz="8000" cap="small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phpMyAdmin</a:t>
            </a:r>
            <a:r>
              <a:rPr lang="pt-BR" sz="8000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 </a:t>
            </a:r>
            <a: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/>
            </a:r>
            <a:b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pt-BR" sz="60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nos laboratórios do DECOM/CEFET-MG</a:t>
            </a:r>
            <a:endParaRPr lang="pt-BR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98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criando-o-banco-dos-tesouros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006977" y="4713039"/>
            <a:ext cx="6264696" cy="1477328"/>
          </a:xfrm>
          <a:prstGeom prst="wedgeRectCallout">
            <a:avLst>
              <a:gd name="adj1" fmla="val 45740"/>
              <a:gd name="adj2" fmla="val 119592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Clicando no ícone do </a:t>
            </a:r>
            <a:r>
              <a:rPr lang="pt-BR" dirty="0" err="1" smtClean="0"/>
              <a:t>WampServer</a:t>
            </a:r>
            <a:r>
              <a:rPr lang="pt-BR" dirty="0" smtClean="0"/>
              <a:t>, escolha o </a:t>
            </a:r>
            <a:r>
              <a:rPr lang="pt-BR" dirty="0" err="1" smtClean="0">
                <a:solidFill>
                  <a:schemeClr val="accent2"/>
                </a:solidFill>
              </a:rPr>
              <a:t>phpMyAdmin</a:t>
            </a:r>
            <a:r>
              <a:rPr lang="pt-BR" dirty="0" smtClean="0"/>
              <a:t> nas opções... Isso abrirá um navegador.</a:t>
            </a:r>
          </a:p>
        </p:txBody>
      </p:sp>
      <p:sp>
        <p:nvSpPr>
          <p:cNvPr id="3" name="Elipse 2"/>
          <p:cNvSpPr/>
          <p:nvPr/>
        </p:nvSpPr>
        <p:spPr>
          <a:xfrm>
            <a:off x="15778222" y="7017295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1</a:t>
            </a:r>
            <a:endParaRPr lang="pt-BR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9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criando-o-banco-dos-tesouros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945787" y="4003902"/>
            <a:ext cx="6264696" cy="1477328"/>
          </a:xfrm>
          <a:prstGeom prst="wedgeRectCallout">
            <a:avLst>
              <a:gd name="adj1" fmla="val -80997"/>
              <a:gd name="adj2" fmla="val 20779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Preencha o </a:t>
            </a:r>
            <a:r>
              <a:rPr lang="pt-BR" dirty="0" smtClean="0">
                <a:solidFill>
                  <a:schemeClr val="accent2"/>
                </a:solidFill>
              </a:rPr>
              <a:t>usuário e senha </a:t>
            </a:r>
            <a:r>
              <a:rPr lang="pt-BR" dirty="0" smtClean="0"/>
              <a:t>com</a:t>
            </a:r>
            <a:br>
              <a:rPr lang="pt-BR" dirty="0" smtClean="0"/>
            </a:br>
            <a:r>
              <a:rPr lang="pt-BR" u="sng" dirty="0" smtClean="0"/>
              <a:t>root</a:t>
            </a:r>
            <a:r>
              <a:rPr lang="pt-BR" dirty="0" smtClean="0"/>
              <a:t> e </a:t>
            </a:r>
            <a:r>
              <a:rPr lang="pt-BR" u="sng" dirty="0" smtClean="0"/>
              <a:t>123456</a:t>
            </a:r>
            <a:r>
              <a:rPr lang="pt-BR" dirty="0" smtClean="0"/>
              <a:t> respectivamente. Clique no botão para entrar.</a:t>
            </a:r>
          </a:p>
        </p:txBody>
      </p:sp>
      <p:sp>
        <p:nvSpPr>
          <p:cNvPr id="5" name="Elipse 4"/>
          <p:cNvSpPr/>
          <p:nvPr/>
        </p:nvSpPr>
        <p:spPr>
          <a:xfrm>
            <a:off x="8507990" y="4545126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2</a:t>
            </a:r>
            <a:endParaRPr lang="pt-BR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5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criando-o-banco-dos-tesouros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1737875" y="662007"/>
            <a:ext cx="6264696" cy="553998"/>
          </a:xfrm>
          <a:prstGeom prst="wedgeRectCallout">
            <a:avLst>
              <a:gd name="adj1" fmla="val -62841"/>
              <a:gd name="adj2" fmla="val -15453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Esta é </a:t>
            </a:r>
            <a:r>
              <a:rPr lang="pt-BR" dirty="0" smtClean="0">
                <a:solidFill>
                  <a:schemeClr val="accent2"/>
                </a:solidFill>
              </a:rPr>
              <a:t>a tela inicial </a:t>
            </a:r>
            <a:r>
              <a:rPr lang="pt-BR" dirty="0" smtClean="0"/>
              <a:t>do </a:t>
            </a:r>
            <a:r>
              <a:rPr lang="pt-BR" dirty="0" err="1" smtClean="0"/>
              <a:t>phpMyAdmin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95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criando-o-banco-dos-tesouros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342113" y="4569023"/>
            <a:ext cx="4779138" cy="1477328"/>
          </a:xfrm>
          <a:prstGeom prst="wedgeRectCallout">
            <a:avLst>
              <a:gd name="adj1" fmla="val -41125"/>
              <a:gd name="adj2" fmla="val -95464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Aqui lista </a:t>
            </a:r>
            <a:r>
              <a:rPr lang="pt-BR" dirty="0" smtClean="0">
                <a:solidFill>
                  <a:schemeClr val="accent2"/>
                </a:solidFill>
              </a:rPr>
              <a:t>todos os bancos de dados</a:t>
            </a:r>
            <a:r>
              <a:rPr lang="pt-BR" dirty="0" smtClean="0"/>
              <a:t> que estão no MySQL deste computador.</a:t>
            </a:r>
          </a:p>
        </p:txBody>
      </p:sp>
      <p:sp>
        <p:nvSpPr>
          <p:cNvPr id="2" name="Retângulo 1"/>
          <p:cNvSpPr/>
          <p:nvPr/>
        </p:nvSpPr>
        <p:spPr>
          <a:xfrm>
            <a:off x="432619" y="1760711"/>
            <a:ext cx="1770222" cy="2066166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78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49</Words>
  <Application>Microsoft Office PowerPoint</Application>
  <PresentationFormat>Personalizar</PresentationFormat>
  <Paragraphs>7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Coutinho</dc:creator>
  <cp:lastModifiedBy>Flavio Coutinho</cp:lastModifiedBy>
  <cp:revision>9</cp:revision>
  <dcterms:created xsi:type="dcterms:W3CDTF">2017-11-19T09:04:34Z</dcterms:created>
  <dcterms:modified xsi:type="dcterms:W3CDTF">2017-11-19T11:00:59Z</dcterms:modified>
</cp:coreProperties>
</file>